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Most people open Claude Code, stare at the prompt bar, and freeze. This is the short version of the talk the people who built it gave — turned into something you can learn from. It's free.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quality multiplier. Give it a way to check itself — tests, a Puppeteer screenshot, the simulator — and it iterates to almost perfect.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Simplest way to feed context: a CLAUDE.md in your project root, loaded automatically every session. Build commands, key files, architecture — and keep it short.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At the top, everything lives at three levels: project, global, enterprise. Allow-list safe commands, block-list dangerous ones. Start with shared project context — write once, whole team benefits.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Keep this handy. Shift-Tab auto-accept, pound to remember, bang for bash, at-sign for files, escape to stop, Ctrl-R to see everything it sees.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plain-English prompts that just work. Plan before you write. Commit this. Why is this code the way it is. What did I ship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for later. The SDK — claude -p runs headless and returns JSON, a super-intelligent Unix utility. And parallel sessions with tmux and git worktrees.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From the audience: bash is carefully gated; it's fully multimodal — drag, paste, or point at an image; it's a CLI because the terminal works with every editor; ~80% of technical staff at Anthropic use it daily.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concrete first hour: set up, ask three questions, one tiny edit, plan-then-commit a real task, write a short CLAUDE.md. That's the foundation.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Six things to remember: talk to it like an engineer; start with Q&amp;A; make it plan; give it a feedback loop; short shared CLAUDE.md; grow into SDK and parallel sessions.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That's it. Open Claude Code, ask your codebase a question, and start climbing. Free — share it. Hosted by Aria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whole thing in one sentence: you don't configure Claude Code, you talk to it like another engineer. Ask it to read git history, it knows git. The model figures out the rest. Your job: delegate, feed it context, give it a way to check its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Everything is one of three ideas. One: just talk to it. Two: feed it context — the more it knows, the smarter it is. Three: give it a mirror — when it can see its own work, it fixes its own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Think of it as a ladder. Eight rungs, first prompt to power-user. Don't skip — each one teaches what the next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minutes of setup. terminal-setup for newlines, pick a theme, install the GitHub app, and on Mac turn on dictation and speak your prompts.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most important tip in the talk. Don't start by editing — start by asking questions about your own code. No indexing, code stays local. It took Anthropic onboarding from weeks to days.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Now let it edit. Don't name tools — say 'do this thing' and it searches, reads, edits, runs on its own. Start small while you learn what it can one-shot.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Most common mistake: a giant feature cold. The fix is one line — 'make a plan and run it by me.' And three words when done: 'commit this' — it matches your repo's style and opens the PR.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Internal CLI? Tell Claude to run it with --help and it learns it. MCP tools, same. On a new codebase, hand it every tool the team 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2331720"/>
            <a:ext cx="182880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468880"/>
            <a:ext cx="1060704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5400" b="1" i="0">
                <a:solidFill>
                  <a:srgbClr val="ECEEF0"/>
                </a:solidFill>
                <a:latin typeface="Helvetica Neue"/>
              </a:rPr>
              <a:t>Working With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5400" b="1" i="0">
                <a:solidFill>
                  <a:srgbClr val="F6A623"/>
                </a:solidFill>
                <a:latin typeface="Helvetica Neue"/>
              </a:rPr>
              <a:t>Claude Code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0" i="0">
                <a:solidFill>
                  <a:srgbClr val="9AA0A6"/>
                </a:solidFill>
                <a:latin typeface="Helvetica Neue"/>
              </a:rPr>
              <a:t>The practical playbook the people who built it actually use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669280"/>
            <a:ext cx="1060704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Hosted free by </a:t>
            </a:r>
            <a:r>
              <a:rPr sz="1300" b="1" i="0">
                <a:solidFill>
                  <a:srgbClr val="ECEEF0"/>
                </a:solidFill>
                <a:latin typeface="Helvetica Neue"/>
              </a:rPr>
              <a:t>Aria Code</a:t>
            </a:r>
            <a:r>
              <a:rPr sz="1300" b="0" i="0">
                <a:solidFill>
                  <a:srgbClr val="9AA0A6"/>
                </a:solidFill>
                <a:latin typeface="Helvetica Neue"/>
              </a:rPr>
              <a:t>   ·   Distilled from Anthropic's Claude Code workshop by Boris Cherny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5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Give it a feedback loop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The quality multiplier.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“Pretty good” → “almost perfect” in 2–3 iterations.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Web/UI: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Puppeteer screenshots vs. a mock.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Apps: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iOS simulator screenshots.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Logic: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unit / integration tests.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5532120"/>
            <a:ext cx="6766560" cy="77724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5650992"/>
            <a:ext cx="63093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9AA0A6"/>
                </a:solidFill>
                <a:latin typeface="Helvetica Neue"/>
              </a:rPr>
              <a:t>“Give it some way to see its result, and it'll iterate and get better.”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Drop in a mock: “Implement this. Screenshot with Puppeteer and iterate until it matches.”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6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Pour in context with CLAUDE.md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Project root, auto-loaded.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Read into context at the start of every session.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What goes in: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build/test commands, key files, architecture, style.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Keep it SHORT.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Too long just burns context. Cheat sheet, not docs.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Three flavors: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project (shared) · local (yours) · nested (on demand).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Write a 12-line CLAUDE.md: build/test commands + your 2–3 core files. Commit it.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26679" y="4800600"/>
            <a:ext cx="3749039" cy="1508760"/>
          </a:xfrm>
          <a:prstGeom prst="roundRect">
            <a:avLst>
              <a:gd name="adj" fmla="val 6000"/>
            </a:avLst>
          </a:prstGeom>
          <a:solidFill>
            <a:srgbClr val="241810"/>
          </a:solidFill>
          <a:ln w="15875">
            <a:solidFill>
              <a:srgbClr val="F6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4983480"/>
            <a:ext cx="320040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300" b="1" i="0">
                <a:solidFill>
                  <a:srgbClr val="F6A623"/>
                </a:solidFill>
                <a:latin typeface="Helvetica Neue"/>
              </a:rPr>
              <a:t>⚠  COMMON MISTAKE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A bloated CLAUDE.md. It's a cheat sheet, not documentation.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7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Master the context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Three levels.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project · global · enterprise — for everything.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Slash commands.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Reusable prompts, checked into .claude/commands/.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Permissions.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Allow-list to auto-approve; block-list so it can never run.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Start with shared project context.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Write once → the whole team benefits.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5532120"/>
            <a:ext cx="6766560" cy="77724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5650992"/>
            <a:ext cx="63093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9AA0A6"/>
                </a:solidFill>
                <a:latin typeface="Helvetica Neue"/>
              </a:rPr>
              <a:t>“Someone does a little bit of work and everyone on the team benefits.”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Run /memory to see what's loaded. Use # to fix a mistake once and it remembers.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KEEP THIS PAGE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Cheat sheet · keybindings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92024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95528" y="200253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Shift+Tab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97480" y="199339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Toggle auto-accept edits mode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" y="246888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95528" y="255117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#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97480" y="254203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Remember something → written into CLAUDE.md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301752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5528" y="309981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97480" y="309067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Bash mode — output goes into context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5800" y="356616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95528" y="364845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@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97480" y="363931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Mention a file or folder into context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09360" y="192024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19088" y="200253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Esc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1040" y="199339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Safely stop Claude, then redirect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09360" y="246888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19088" y="255117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Esc Esc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254203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Jump back in history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309360" y="301752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19088" y="309981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Ctrl+R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21040" y="309067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Expand the full output Claude sees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309360" y="3566160"/>
            <a:ext cx="1874519" cy="4572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19088" y="3648456"/>
            <a:ext cx="1691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C169"/>
                </a:solidFill>
                <a:latin typeface="Menlo"/>
              </a:rPr>
              <a:t>--resume / --continue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21040" y="3639312"/>
            <a:ext cx="33375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Pick up a previous session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KEEP THIS PAGE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Cheat sheet · incantations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057400"/>
            <a:ext cx="10424160" cy="4023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Before you write code, make a plan and run it by me.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Commit this.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Look through git history and explain why this is the way it is.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What did I ship this week?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Build this. Use the tests / Puppeteer to check your work and iterate.</a:t>
            </a:r>
          </a:p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2000" b="1" i="0">
                <a:solidFill>
                  <a:srgbClr val="F6A623"/>
                </a:solidFill>
                <a:latin typeface="Helvetica Neue"/>
              </a:rPr>
              <a:t>›  </a:t>
            </a:r>
            <a:r>
              <a:rPr sz="2000" b="0" i="1">
                <a:solidFill>
                  <a:srgbClr val="ECEEF0"/>
                </a:solidFill>
                <a:latin typeface="Menlo"/>
              </a:rPr>
              <a:t>Run &lt;tool&gt; --help to learn it, then use it to…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ADVANCED TIER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Power moves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920240"/>
            <a:ext cx="5257800" cy="41148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194560"/>
            <a:ext cx="466344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200" b="1" i="0">
                <a:solidFill>
                  <a:srgbClr val="F6A623"/>
                </a:solidFill>
                <a:latin typeface="Helvetica Neue"/>
              </a:rPr>
              <a:t>The SDK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1" i="0">
                <a:solidFill>
                  <a:srgbClr val="FFC169"/>
                </a:solidFill>
                <a:latin typeface="Menlo"/>
              </a:rPr>
              <a:t>claude -p “…”</a:t>
            </a:r>
            <a:r>
              <a:rPr sz="1600" b="0" i="0">
                <a:solidFill>
                  <a:srgbClr val="ECEEF0"/>
                </a:solidFill>
                <a:latin typeface="Helvetica Neue"/>
              </a:rPr>
              <a:t>  runs headless.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Pass a prompt, allowed tools, --output-format json. Get structured output back.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500" b="0" i="1">
                <a:solidFill>
                  <a:srgbClr val="ECEEF0"/>
                </a:solidFill>
                <a:latin typeface="Helvetica Neue"/>
              </a:rPr>
              <a:t>“A super-intelligent Unix utility — pipe in, pipe out.”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Used at Anthropic for CI, incident response, pipelines.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920240"/>
            <a:ext cx="5257800" cy="411480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37960" y="2194560"/>
            <a:ext cx="466344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200" b="1" i="0">
                <a:solidFill>
                  <a:srgbClr val="F6A623"/>
                </a:solidFill>
                <a:latin typeface="Helvetica Neue"/>
              </a:rPr>
              <a:t>Parallel sessions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 i="0">
                <a:solidFill>
                  <a:srgbClr val="ECEEF0"/>
                </a:solidFill>
                <a:latin typeface="Helvetica Neue"/>
              </a:rPr>
              <a:t>What power users actually do: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6A623"/>
                </a:solidFill>
                <a:latin typeface="Helvetica Neue"/>
              </a:rPr>
              <a:t>•  </a:t>
            </a:r>
            <a:r>
              <a:rPr sz="1500" b="0" i="0">
                <a:solidFill>
                  <a:srgbClr val="ECEEF0"/>
                </a:solidFill>
                <a:latin typeface="Helvetica Neue"/>
              </a:rPr>
              <a:t>SSH + tmux into Claude sessions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6A623"/>
                </a:solidFill>
                <a:latin typeface="Helvetica Neue"/>
              </a:rPr>
              <a:t>•  </a:t>
            </a:r>
            <a:r>
              <a:rPr sz="1500" b="0" i="0">
                <a:solidFill>
                  <a:srgbClr val="ECEEF0"/>
                </a:solidFill>
                <a:latin typeface="Helvetica Neue"/>
              </a:rPr>
              <a:t>Multiple checkouts of the same repo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6A623"/>
                </a:solidFill>
                <a:latin typeface="Helvetica Neue"/>
              </a:rPr>
              <a:t>•  </a:t>
            </a:r>
            <a:r>
              <a:rPr sz="1500" b="0" i="0">
                <a:solidFill>
                  <a:srgbClr val="ECEEF0"/>
                </a:solidFill>
                <a:latin typeface="Helvetica Neue"/>
              </a:rPr>
              <a:t>Git worktrees for isolation</a:t>
            </a:r>
          </a:p>
          <a:p>
            <a:pPr algn="l">
              <a:spcBef>
                <a:spcPts val="600"/>
              </a:spcBef>
              <a:spcAft>
                <a:spcPts val="80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Run as many as you want — a lot gets done in parallel.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THE WHY BEHIND THE DESIGN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Straight from the Q&amp;A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Why is bash so carefully gated?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The hardest part to build. Read-only detection + static analysis + a tiered allow/block permission system.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971799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Is it multimodal?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Fully — from the start. Drag-drop, file path, or paste an image.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4069079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Why a CLI, not an IDE?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The terminal is the common denominator across every editor — and models move too fast to over-invest in UI.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5166359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Do researchers use it?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~80% of technical staff at Anthropic use Claude Code every day — including notebook-based ML work.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A GUIDED PATH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Your first hour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920240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039112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5 min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40280" y="1965960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/terminal-setup, /theme, turn on dictation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201168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5800" y="2633472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2752344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15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0280" y="2679192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Ask your codebase three questions — don't edit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0" y="2724912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" y="3346704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3465576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10 min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3392424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Make one tiny edit by describing the outcome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0" y="3438144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2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" y="4059936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4178808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10 min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40280" y="4105656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“Plan first, check with me.” Then “commit this.”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0" y="4151376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4773168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48920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15 min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40280" y="4818888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Write a 12-line CLAUDE.md and commit 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0" y="4864608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6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5800" y="5486400"/>
            <a:ext cx="1371600" cy="548640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5605272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B0C0E"/>
                </a:solidFill>
                <a:latin typeface="Helvetica Neue"/>
              </a:rPr>
              <a:t>5 min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40280" y="5532120"/>
            <a:ext cx="75895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Run /memory to see what's loaded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58400" y="557784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AA0A6"/>
                </a:solidFill>
                <a:latin typeface="Helvetica Neue"/>
              </a:rPr>
              <a:t>Rung 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REMEMBER THIS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Six takeaways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2011680"/>
            <a:ext cx="10515600" cy="4023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1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Talk to it like an engineer — no magic syntax.</a:t>
            </a:r>
          </a:p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2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Start with codebase Q&amp;A, not editing.</a:t>
            </a:r>
          </a:p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3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Make it plan before it writes.</a:t>
            </a:r>
          </a:p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4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Give it a feedback loop — it iterates to near-perfect.</a:t>
            </a:r>
          </a:p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5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Feed it context with a short, shared CLAUDE.md.</a:t>
            </a:r>
          </a:p>
          <a:p>
            <a:pPr algn="l">
              <a:spcBef>
                <a:spcPts val="0"/>
              </a:spcBef>
              <a:spcAft>
                <a:spcPts val="1500"/>
              </a:spcAft>
            </a:pPr>
            <a:r>
              <a:rPr sz="2100" b="1" i="0">
                <a:solidFill>
                  <a:srgbClr val="F6A623"/>
                </a:solidFill>
                <a:latin typeface="Helvetica Neue"/>
              </a:rPr>
              <a:t>6   </a:t>
            </a:r>
            <a:r>
              <a:rPr sz="2100" b="0" i="0">
                <a:solidFill>
                  <a:srgbClr val="ECEEF0"/>
                </a:solidFill>
                <a:latin typeface="Helvetica Neue"/>
              </a:rPr>
              <a:t>Go further with the SDK and parallel sessions.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2468880"/>
            <a:ext cx="182880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77240" y="2651760"/>
            <a:ext cx="10607040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800"/>
              </a:spcAft>
            </a:pPr>
            <a:r>
              <a:rPr sz="4800" b="1" i="0">
                <a:solidFill>
                  <a:srgbClr val="ECEEF0"/>
                </a:solidFill>
                <a:latin typeface="Helvetica Neue"/>
              </a:rPr>
              <a:t>Now go build.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0" i="0">
                <a:solidFill>
                  <a:srgbClr val="9AA0A6"/>
                </a:solidFill>
                <a:latin typeface="Helvetica Neue"/>
              </a:rPr>
              <a:t>Open Claude Code, ask your codebase a question, and climb the ladder.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486400"/>
            <a:ext cx="106070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Hosted free by </a:t>
            </a:r>
            <a:r>
              <a:rPr sz="1300" b="1" i="0">
                <a:solidFill>
                  <a:srgbClr val="F6A623"/>
                </a:solidFill>
                <a:latin typeface="Helvetica Neue"/>
              </a:rPr>
              <a:t>Aria Code</a:t>
            </a:r>
            <a:r>
              <a:rPr sz="1300" b="0" i="0">
                <a:solidFill>
                  <a:srgbClr val="9AA0A6"/>
                </a:solidFill>
                <a:latin typeface="Helvetica Neue"/>
              </a:rPr>
              <a:t>.  Distilled faithfully from Anthropic's Claude Code workshop by Boris Cherny.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No registration. No paywall. Share it freely.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THE ONE BIG IDEA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You don't configure it. You talk to 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920240"/>
            <a:ext cx="10789920" cy="210312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240280"/>
            <a:ext cx="9875520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2600" b="0" i="1">
                <a:solidFill>
                  <a:srgbClr val="ECEEF0"/>
                </a:solidFill>
                <a:latin typeface="Helvetica Neue"/>
              </a:rPr>
              <a:t>“You talk to Claude Code like you'd talk to another engineer —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600" b="0" i="1">
                <a:solidFill>
                  <a:srgbClr val="ECEEF0"/>
                </a:solidFill>
                <a:latin typeface="Helvetica Neue"/>
              </a:rPr>
              <a:t>and the model is good enough to figure out the rest.”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4343400"/>
            <a:ext cx="10789920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700" b="0" i="0">
                <a:solidFill>
                  <a:srgbClr val="ECEEF0"/>
                </a:solidFill>
                <a:latin typeface="Helvetica Neue"/>
              </a:rPr>
              <a:t>Ask it to read git history — it knows git. Ask it to plan before coding — it plans. Ask it to commit and open a PR — it matches your repo's style. None of that is prompted in. “The model is good.”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700" b="0" i="0">
                <a:solidFill>
                  <a:srgbClr val="9AA0A6"/>
                </a:solidFill>
                <a:latin typeface="Helvetica Neue"/>
              </a:rPr>
              <a:t>That makes your job three things:  </a:t>
            </a:r>
            <a:r>
              <a:rPr sz="1700" b="1" i="0">
                <a:solidFill>
                  <a:srgbClr val="F6A623"/>
                </a:solidFill>
                <a:latin typeface="Helvetica Neue"/>
              </a:rPr>
              <a:t>delegate</a:t>
            </a:r>
            <a:r>
              <a:rPr sz="1700" b="0" i="0">
                <a:solidFill>
                  <a:srgbClr val="9AA0A6"/>
                </a:solidFill>
                <a:latin typeface="Helvetica Neue"/>
              </a:rPr>
              <a:t>  ·  </a:t>
            </a:r>
            <a:r>
              <a:rPr sz="1700" b="1" i="0">
                <a:solidFill>
                  <a:srgbClr val="F6A623"/>
                </a:solidFill>
                <a:latin typeface="Helvetica Neue"/>
              </a:rPr>
              <a:t>feed it context</a:t>
            </a:r>
            <a:r>
              <a:rPr sz="1700" b="0" i="0">
                <a:solidFill>
                  <a:srgbClr val="9AA0A6"/>
                </a:solidFill>
                <a:latin typeface="Helvetica Neue"/>
              </a:rPr>
              <a:t>  ·  </a:t>
            </a:r>
            <a:r>
              <a:rPr sz="1700" b="1" i="0">
                <a:solidFill>
                  <a:srgbClr val="F6A623"/>
                </a:solidFill>
                <a:latin typeface="Helvetica Neue"/>
              </a:rPr>
              <a:t>build feedback loops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THE SPINE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Three mental models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965960"/>
            <a:ext cx="3401568" cy="393192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258568"/>
            <a:ext cx="2761488" cy="3383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F6A623"/>
                </a:solidFill>
                <a:latin typeface="Helvetica Neue"/>
              </a:rPr>
              <a:t>1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2100" b="1" i="0">
                <a:solidFill>
                  <a:srgbClr val="ECEEF0"/>
                </a:solidFill>
                <a:latin typeface="Helvetica Neue"/>
              </a:rPr>
              <a:t>Just talk to it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Fully agentic, small tool set (edit · bash · search). You describe the outcome; it strings the tools together. No magic syntax.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34256" y="1965960"/>
            <a:ext cx="3401568" cy="393192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54296" y="2258568"/>
            <a:ext cx="2761488" cy="3383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F6A623"/>
                </a:solidFill>
                <a:latin typeface="Helvetica Neue"/>
              </a:rPr>
              <a:t>2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2100" b="1" i="0">
                <a:solidFill>
                  <a:srgbClr val="ECEEF0"/>
                </a:solidFill>
                <a:latin typeface="Helvetica Neue"/>
              </a:rPr>
              <a:t>Feed it context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“The more context, the smarter the decisions.” Move what's in your head into CLAUDE.md, slash commands, @-mentions. The biggest lever on quality.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82712" y="1965960"/>
            <a:ext cx="3401568" cy="393192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302752" y="2258568"/>
            <a:ext cx="2761488" cy="3383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F6A623"/>
                </a:solidFill>
                <a:latin typeface="Helvetica Neue"/>
              </a:rPr>
              <a:t>3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2100" b="1" i="0">
                <a:solidFill>
                  <a:srgbClr val="ECEEF0"/>
                </a:solidFill>
                <a:latin typeface="Helvetica Neue"/>
              </a:rPr>
              <a:t>Give it a mirror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9AA0A6"/>
                </a:solidFill>
                <a:latin typeface="Helvetica Neue"/>
              </a:rPr>
              <a:t>When it can check its own work — tests, screenshots, the simulator — it iterates on its own and gets near-perfect.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THE CURRICULUM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ECEEF0"/>
                </a:solidFill>
                <a:latin typeface="Helvetica Neue"/>
              </a:rPr>
              <a:t>The ladder: 8 rungs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85800" y="1874519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9383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1856231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Set up your environment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terminal-setup, theme, GitHub app, voice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" y="2953511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3008375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2935223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Start with codebase Q&amp;A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ask, don't edit — the #1 beginner move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4032503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087367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17320" y="4014215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Let it edit code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describe the outcome, it wires the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5800" y="5111495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5166359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5093207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Make it plan first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“plan before you write” + “commit this”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55080" y="1874519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55080" y="1929383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1856231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Teach it your team's tools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CLIs (--help) and MCP servers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55080" y="2953511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80" y="3008375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86600" y="2935223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Give it a feedback loop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tests / screenshots → it iterates to near-perfect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355080" y="4032503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355080" y="4087367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86600" y="4014215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Pour in context with CLAUDE.md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auto-loaded, short, shared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355080" y="5111495"/>
            <a:ext cx="566928" cy="566928"/>
          </a:xfrm>
          <a:prstGeom prst="roundRect">
            <a:avLst>
              <a:gd name="adj" fmla="val 6000"/>
            </a:avLst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355080" y="5166359"/>
            <a:ext cx="56692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B0C0E"/>
                </a:solidFill>
                <a:latin typeface="Helvetica Neue"/>
              </a:rPr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5093207"/>
            <a:ext cx="4709160" cy="960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ECEEF0"/>
                </a:solidFill>
                <a:latin typeface="Helvetica Neue"/>
              </a:rPr>
              <a:t>Master the context hierarchy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AA0A6"/>
                </a:solidFill>
                <a:latin typeface="Helvetica Neue"/>
              </a:rPr>
              <a:t>project · global · enterprise + network effect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0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Set up your environment (once)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/terminal-setup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Shift+Enter for newlines.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/theme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light, dark, or colorblind.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/install-github-app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@mention Claude on issues &amp; PRs.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Allowed tools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pre-approve what you always say yes to.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Voice (Mac)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turn on Dictation — speak your prompts.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Run /terminal-setup and /theme. Then dictate a one-sentence prompt instead of typing it.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1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Start with codebase Q&amp;A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Ask, don't edit.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The safest way to learn what it can do.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No setup, no indexing.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Code stays local. Not used for training.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Deeper than search.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Finds real usage examples, not just grep.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Reads git history &amp; issues.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“Why does this have 15 args?”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Onboarding: weeks → days.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2–3 weeks down to 2–3 days at Anthropic.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5532120"/>
            <a:ext cx="6766560" cy="777240"/>
          </a:xfrm>
          <a:prstGeom prst="roundRect">
            <a:avLst>
              <a:gd name="adj" fmla="val 6000"/>
            </a:avLst>
          </a:prstGeom>
          <a:solidFill>
            <a:srgbClr val="1618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5650992"/>
            <a:ext cx="63093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9AA0A6"/>
                </a:solidFill>
                <a:latin typeface="Helvetica Neue"/>
              </a:rPr>
              <a:t>“The thing I recommend above everything else is starting with codebase Q&amp;A.”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Ask: “How is this class used — show real examples,” and “What did I ship this week?”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2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Let it edit code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Don't micromanage tools.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Say “do this”; it searches → reads → edits → runs.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Build calibration.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Learn what one-shots vs. needs a REPL back-and-forth.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Start small &amp; low-stakes.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Rename, add a log line, fix an error message.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Pick a tiny change, describe the outcome in one sentence, and let it work.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3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Make it plan before it writes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Plan first.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“Brainstorm, make a plan, run it by me before coding.”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No special mode needed.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Just ask. The model knows to do it.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“Commit this.”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Branch + commit (your style) + push + PR. Three words.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Take a real task. Say “plan first, check with me.” Approve. Then say “commit this.”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26679" y="4800600"/>
            <a:ext cx="3749039" cy="1508760"/>
          </a:xfrm>
          <a:prstGeom prst="roundRect">
            <a:avLst>
              <a:gd name="adj" fmla="val 6000"/>
            </a:avLst>
          </a:prstGeom>
          <a:solidFill>
            <a:srgbClr val="241810"/>
          </a:solidFill>
          <a:ln w="15875">
            <a:solidFill>
              <a:srgbClr val="F6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4983480"/>
            <a:ext cx="320040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300" b="1" i="0">
                <a:solidFill>
                  <a:srgbClr val="F6A623"/>
                </a:solidFill>
                <a:latin typeface="Helvetica Neue"/>
              </a:rPr>
              <a:t>⚠  COMMON MISTAKE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ECEEF0"/>
                </a:solidFill>
                <a:latin typeface="Helvetica Neue"/>
              </a:rPr>
              <a:t>Asking for a huge feature cold with no plan step. Plan-first is the cheapest quality upgrade.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C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502920"/>
            <a:ext cx="107899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6A623"/>
                </a:solidFill>
                <a:latin typeface="Helvetica Neue"/>
              </a:rPr>
              <a:t>RUNG 4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ECEEF0"/>
                </a:solidFill>
                <a:latin typeface="Helvetica Neue"/>
              </a:rPr>
              <a:t>Teach it your team's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481328"/>
            <a:ext cx="2194560" cy="50800"/>
          </a:xfrm>
          <a:prstGeom prst="rect">
            <a:avLst/>
          </a:prstGeom>
          <a:solidFill>
            <a:srgbClr val="F6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6766560" cy="4206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CLIs.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Tell it about your CLI; tell it to run --help to learn it.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MCP tools.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Describe the MCP tool — it starts using it for you.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700" b="1" i="0">
                <a:solidFill>
                  <a:srgbClr val="F6A623"/>
                </a:solidFill>
                <a:latin typeface="Helvetica Neue"/>
              </a:rPr>
              <a:t>New codebase?  </a:t>
            </a:r>
            <a:r>
              <a:rPr sz="1700" b="0" i="0">
                <a:solidFill>
                  <a:srgbClr val="ECEEF0"/>
                </a:solidFill>
                <a:latin typeface="Helvetica Neue"/>
              </a:rPr>
              <a:t>Hand it every tool the team already uses there.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26679" y="1874519"/>
            <a:ext cx="3749039" cy="2743200"/>
          </a:xfrm>
          <a:prstGeom prst="roundRect">
            <a:avLst>
              <a:gd name="adj" fmla="val 6000"/>
            </a:avLst>
          </a:prstGeom>
          <a:solidFill>
            <a:srgbClr val="101C16"/>
          </a:solidFill>
          <a:ln w="1587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001000" y="2084831"/>
            <a:ext cx="32004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4AD295"/>
                </a:solidFill>
                <a:latin typeface="Helvetica Neue"/>
              </a:rPr>
              <a:t>🟢  TRY IT NOW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CEEF0"/>
                </a:solidFill>
                <a:latin typeface="Helvetica Neue"/>
              </a:rPr>
              <a:t>Point it at one team script: “Run ./scripts/deploy --help, then use it to do X.”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6437376"/>
            <a:ext cx="107899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Working With Claude Code</a:t>
            </a:r>
            <a:r>
              <a:rPr sz="900" b="0" i="0">
                <a:solidFill>
                  <a:srgbClr val="9AA0A6"/>
                </a:solidFill>
                <a:latin typeface="Helvetica Neue"/>
              </a:rPr>
              <a:t>   ·   Hosted free by Aria 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47120" y="6437376"/>
            <a:ext cx="7315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AA0A6"/>
                </a:solidFill>
                <a:latin typeface="Helvetica Neue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